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6858000" cy="9144000" type="screen4x3"/>
  <p:notesSz cx="68580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4660"/>
  </p:normalViewPr>
  <p:slideViewPr>
    <p:cSldViewPr>
      <p:cViewPr varScale="1">
        <p:scale>
          <a:sx n="46" d="100"/>
          <a:sy n="46" d="100"/>
        </p:scale>
        <p:origin x="-2102" y="-7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998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4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537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87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19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753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193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79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42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000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514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5A766-8730-40B1-B245-99BB1D0E2111}" type="datetimeFigureOut">
              <a:rPr lang="es-MX" smtClean="0"/>
              <a:t>24/12/2018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F3BF-C42E-446F-92B0-F31ECB2984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03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4.png"/><Relationship Id="rId18" Type="http://schemas.openxmlformats.org/officeDocument/2006/relationships/image" Target="../media/image56.png"/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12" Type="http://schemas.openxmlformats.org/officeDocument/2006/relationships/image" Target="../media/image139.png"/><Relationship Id="rId17" Type="http://schemas.openxmlformats.org/officeDocument/2006/relationships/image" Target="../media/image88.png"/><Relationship Id="rId2" Type="http://schemas.openxmlformats.org/officeDocument/2006/relationships/image" Target="../media/image135.jpe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4.png"/><Relationship Id="rId5" Type="http://schemas.openxmlformats.org/officeDocument/2006/relationships/image" Target="../media/image137.png"/><Relationship Id="rId15" Type="http://schemas.openxmlformats.org/officeDocument/2006/relationships/image" Target="../media/image140.png"/><Relationship Id="rId10" Type="http://schemas.openxmlformats.org/officeDocument/2006/relationships/image" Target="../media/image105.png"/><Relationship Id="rId19" Type="http://schemas.openxmlformats.org/officeDocument/2006/relationships/image" Target="../media/image38.png"/><Relationship Id="rId4" Type="http://schemas.openxmlformats.org/officeDocument/2006/relationships/image" Target="../media/image112.png"/><Relationship Id="rId9" Type="http://schemas.openxmlformats.org/officeDocument/2006/relationships/image" Target="../media/image81.png"/><Relationship Id="rId1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30.png"/><Relationship Id="rId18" Type="http://schemas.openxmlformats.org/officeDocument/2006/relationships/image" Target="../media/image56.png"/><Relationship Id="rId3" Type="http://schemas.openxmlformats.org/officeDocument/2006/relationships/image" Target="../media/image85.png"/><Relationship Id="rId7" Type="http://schemas.openxmlformats.org/officeDocument/2006/relationships/image" Target="../media/image142.png"/><Relationship Id="rId12" Type="http://schemas.openxmlformats.org/officeDocument/2006/relationships/image" Target="../media/image94.png"/><Relationship Id="rId17" Type="http://schemas.openxmlformats.org/officeDocument/2006/relationships/image" Target="../media/image79.png"/><Relationship Id="rId2" Type="http://schemas.openxmlformats.org/officeDocument/2006/relationships/image" Target="../media/image141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145.png"/><Relationship Id="rId5" Type="http://schemas.openxmlformats.org/officeDocument/2006/relationships/image" Target="../media/image125.png"/><Relationship Id="rId15" Type="http://schemas.openxmlformats.org/officeDocument/2006/relationships/image" Target="../media/image81.png"/><Relationship Id="rId10" Type="http://schemas.openxmlformats.org/officeDocument/2006/relationships/image" Target="../media/image144.png"/><Relationship Id="rId19" Type="http://schemas.openxmlformats.org/officeDocument/2006/relationships/image" Target="../media/image38.png"/><Relationship Id="rId4" Type="http://schemas.openxmlformats.org/officeDocument/2006/relationships/image" Target="../media/image83.png"/><Relationship Id="rId9" Type="http://schemas.openxmlformats.org/officeDocument/2006/relationships/image" Target="../media/image143.png"/><Relationship Id="rId14" Type="http://schemas.openxmlformats.org/officeDocument/2006/relationships/image" Target="../media/image1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80.png"/><Relationship Id="rId18" Type="http://schemas.openxmlformats.org/officeDocument/2006/relationships/image" Target="../media/image38.png"/><Relationship Id="rId3" Type="http://schemas.openxmlformats.org/officeDocument/2006/relationships/image" Target="../media/image93.png"/><Relationship Id="rId7" Type="http://schemas.openxmlformats.org/officeDocument/2006/relationships/image" Target="../media/image84.png"/><Relationship Id="rId12" Type="http://schemas.openxmlformats.org/officeDocument/2006/relationships/image" Target="../media/image147.png"/><Relationship Id="rId17" Type="http://schemas.openxmlformats.org/officeDocument/2006/relationships/image" Target="../media/image56.png"/><Relationship Id="rId2" Type="http://schemas.openxmlformats.org/officeDocument/2006/relationships/image" Target="../media/image143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46.png"/><Relationship Id="rId5" Type="http://schemas.openxmlformats.org/officeDocument/2006/relationships/image" Target="../media/image86.png"/><Relationship Id="rId15" Type="http://schemas.openxmlformats.org/officeDocument/2006/relationships/image" Target="../media/image127.png"/><Relationship Id="rId10" Type="http://schemas.openxmlformats.org/officeDocument/2006/relationships/image" Target="../media/image96.png"/><Relationship Id="rId19" Type="http://schemas.openxmlformats.org/officeDocument/2006/relationships/image" Target="../media/image148.png"/><Relationship Id="rId4" Type="http://schemas.openxmlformats.org/officeDocument/2006/relationships/image" Target="../media/image101.png"/><Relationship Id="rId9" Type="http://schemas.openxmlformats.org/officeDocument/2006/relationships/image" Target="../media/image119.png"/><Relationship Id="rId14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89.png"/><Relationship Id="rId18" Type="http://schemas.openxmlformats.org/officeDocument/2006/relationships/image" Target="../media/image148.png"/><Relationship Id="rId3" Type="http://schemas.openxmlformats.org/officeDocument/2006/relationships/image" Target="../media/image144.png"/><Relationship Id="rId7" Type="http://schemas.openxmlformats.org/officeDocument/2006/relationships/image" Target="../media/image79.png"/><Relationship Id="rId12" Type="http://schemas.openxmlformats.org/officeDocument/2006/relationships/image" Target="../media/image117.png"/><Relationship Id="rId17" Type="http://schemas.openxmlformats.org/officeDocument/2006/relationships/image" Target="../media/image56.png"/><Relationship Id="rId2" Type="http://schemas.openxmlformats.org/officeDocument/2006/relationships/image" Target="../media/image142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27.png"/><Relationship Id="rId5" Type="http://schemas.openxmlformats.org/officeDocument/2006/relationships/image" Target="../media/image138.png"/><Relationship Id="rId15" Type="http://schemas.openxmlformats.org/officeDocument/2006/relationships/image" Target="../media/image122.png"/><Relationship Id="rId10" Type="http://schemas.openxmlformats.org/officeDocument/2006/relationships/image" Target="../media/image103.png"/><Relationship Id="rId19" Type="http://schemas.openxmlformats.org/officeDocument/2006/relationships/image" Target="../media/image38.png"/><Relationship Id="rId4" Type="http://schemas.openxmlformats.org/officeDocument/2006/relationships/image" Target="../media/image97.png"/><Relationship Id="rId9" Type="http://schemas.openxmlformats.org/officeDocument/2006/relationships/image" Target="../media/image85.png"/><Relationship Id="rId1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9.png"/><Relationship Id="rId18" Type="http://schemas.openxmlformats.org/officeDocument/2006/relationships/image" Target="../media/image56.png"/><Relationship Id="rId3" Type="http://schemas.openxmlformats.org/officeDocument/2006/relationships/image" Target="../media/image93.png"/><Relationship Id="rId7" Type="http://schemas.openxmlformats.org/officeDocument/2006/relationships/image" Target="../media/image84.png"/><Relationship Id="rId12" Type="http://schemas.openxmlformats.org/officeDocument/2006/relationships/image" Target="../media/image90.png"/><Relationship Id="rId17" Type="http://schemas.openxmlformats.org/officeDocument/2006/relationships/image" Target="../media/image151.png"/><Relationship Id="rId2" Type="http://schemas.openxmlformats.org/officeDocument/2006/relationships/image" Target="../media/image110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9.png"/><Relationship Id="rId5" Type="http://schemas.openxmlformats.org/officeDocument/2006/relationships/image" Target="../media/image149.png"/><Relationship Id="rId15" Type="http://schemas.openxmlformats.org/officeDocument/2006/relationships/image" Target="../media/image150.png"/><Relationship Id="rId10" Type="http://schemas.openxmlformats.org/officeDocument/2006/relationships/image" Target="../media/image83.png"/><Relationship Id="rId19" Type="http://schemas.openxmlformats.org/officeDocument/2006/relationships/image" Target="../media/image38.png"/><Relationship Id="rId4" Type="http://schemas.openxmlformats.org/officeDocument/2006/relationships/image" Target="../media/image145.png"/><Relationship Id="rId9" Type="http://schemas.openxmlformats.org/officeDocument/2006/relationships/image" Target="../media/image119.png"/><Relationship Id="rId1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14.png"/><Relationship Id="rId18" Type="http://schemas.openxmlformats.org/officeDocument/2006/relationships/image" Target="../media/image56.png"/><Relationship Id="rId3" Type="http://schemas.openxmlformats.org/officeDocument/2006/relationships/image" Target="../media/image101.png"/><Relationship Id="rId7" Type="http://schemas.openxmlformats.org/officeDocument/2006/relationships/image" Target="../media/image79.png"/><Relationship Id="rId12" Type="http://schemas.openxmlformats.org/officeDocument/2006/relationships/image" Target="../media/image127.png"/><Relationship Id="rId17" Type="http://schemas.openxmlformats.org/officeDocument/2006/relationships/image" Target="../media/image109.png"/><Relationship Id="rId2" Type="http://schemas.openxmlformats.org/officeDocument/2006/relationships/image" Target="../media/image143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3.png"/><Relationship Id="rId5" Type="http://schemas.openxmlformats.org/officeDocument/2006/relationships/image" Target="../media/image130.png"/><Relationship Id="rId15" Type="http://schemas.openxmlformats.org/officeDocument/2006/relationships/image" Target="../media/image90.png"/><Relationship Id="rId10" Type="http://schemas.openxmlformats.org/officeDocument/2006/relationships/image" Target="../media/image147.png"/><Relationship Id="rId19" Type="http://schemas.openxmlformats.org/officeDocument/2006/relationships/image" Target="../media/image38.png"/><Relationship Id="rId4" Type="http://schemas.openxmlformats.org/officeDocument/2006/relationships/image" Target="../media/image94.png"/><Relationship Id="rId9" Type="http://schemas.openxmlformats.org/officeDocument/2006/relationships/image" Target="../media/image146.png"/><Relationship Id="rId14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4.png"/><Relationship Id="rId18" Type="http://schemas.openxmlformats.org/officeDocument/2006/relationships/image" Target="../media/image153.png"/><Relationship Id="rId3" Type="http://schemas.openxmlformats.org/officeDocument/2006/relationships/image" Target="../media/image145.png"/><Relationship Id="rId7" Type="http://schemas.openxmlformats.org/officeDocument/2006/relationships/image" Target="../media/image119.png"/><Relationship Id="rId12" Type="http://schemas.openxmlformats.org/officeDocument/2006/relationships/image" Target="../media/image89.png"/><Relationship Id="rId17" Type="http://schemas.openxmlformats.org/officeDocument/2006/relationships/image" Target="../media/image56.png"/><Relationship Id="rId2" Type="http://schemas.openxmlformats.org/officeDocument/2006/relationships/image" Target="../media/image144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17.png"/><Relationship Id="rId5" Type="http://schemas.openxmlformats.org/officeDocument/2006/relationships/image" Target="../media/image107.png"/><Relationship Id="rId15" Type="http://schemas.openxmlformats.org/officeDocument/2006/relationships/image" Target="../media/image150.png"/><Relationship Id="rId10" Type="http://schemas.openxmlformats.org/officeDocument/2006/relationships/image" Target="../media/image80.png"/><Relationship Id="rId19" Type="http://schemas.openxmlformats.org/officeDocument/2006/relationships/image" Target="../media/image38.png"/><Relationship Id="rId4" Type="http://schemas.openxmlformats.org/officeDocument/2006/relationships/image" Target="../media/image138.png"/><Relationship Id="rId9" Type="http://schemas.openxmlformats.org/officeDocument/2006/relationships/image" Target="../media/image85.png"/><Relationship Id="rId1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46.png"/><Relationship Id="rId18" Type="http://schemas.openxmlformats.org/officeDocument/2006/relationships/image" Target="../media/image56.png"/><Relationship Id="rId3" Type="http://schemas.openxmlformats.org/officeDocument/2006/relationships/image" Target="../media/image143.png"/><Relationship Id="rId7" Type="http://schemas.openxmlformats.org/officeDocument/2006/relationships/image" Target="../media/image97.png"/><Relationship Id="rId12" Type="http://schemas.openxmlformats.org/officeDocument/2006/relationships/image" Target="../media/image96.png"/><Relationship Id="rId17" Type="http://schemas.openxmlformats.org/officeDocument/2006/relationships/image" Target="../media/image111.png"/><Relationship Id="rId2" Type="http://schemas.openxmlformats.org/officeDocument/2006/relationships/image" Target="../media/image142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84.png"/><Relationship Id="rId5" Type="http://schemas.openxmlformats.org/officeDocument/2006/relationships/image" Target="../media/image149.png"/><Relationship Id="rId15" Type="http://schemas.openxmlformats.org/officeDocument/2006/relationships/image" Target="../media/image127.png"/><Relationship Id="rId10" Type="http://schemas.openxmlformats.org/officeDocument/2006/relationships/image" Target="../media/image79.png"/><Relationship Id="rId19" Type="http://schemas.openxmlformats.org/officeDocument/2006/relationships/image" Target="../media/image38.png"/><Relationship Id="rId4" Type="http://schemas.openxmlformats.org/officeDocument/2006/relationships/image" Target="../media/image101.png"/><Relationship Id="rId9" Type="http://schemas.openxmlformats.org/officeDocument/2006/relationships/image" Target="../media/image91.png"/><Relationship Id="rId14" Type="http://schemas.openxmlformats.org/officeDocument/2006/relationships/image" Target="../media/image1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14.png"/><Relationship Id="rId18" Type="http://schemas.openxmlformats.org/officeDocument/2006/relationships/image" Target="../media/image56.png"/><Relationship Id="rId3" Type="http://schemas.openxmlformats.org/officeDocument/2006/relationships/image" Target="../media/image93.png"/><Relationship Id="rId7" Type="http://schemas.openxmlformats.org/officeDocument/2006/relationships/image" Target="../media/image100.png"/><Relationship Id="rId12" Type="http://schemas.openxmlformats.org/officeDocument/2006/relationships/image" Target="../media/image89.png"/><Relationship Id="rId17" Type="http://schemas.openxmlformats.org/officeDocument/2006/relationships/image" Target="../media/image109.png"/><Relationship Id="rId2" Type="http://schemas.openxmlformats.org/officeDocument/2006/relationships/image" Target="../media/image144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17.png"/><Relationship Id="rId5" Type="http://schemas.openxmlformats.org/officeDocument/2006/relationships/image" Target="../media/image94.png"/><Relationship Id="rId15" Type="http://schemas.openxmlformats.org/officeDocument/2006/relationships/image" Target="../media/image99.png"/><Relationship Id="rId10" Type="http://schemas.openxmlformats.org/officeDocument/2006/relationships/image" Target="../media/image103.png"/><Relationship Id="rId19" Type="http://schemas.openxmlformats.org/officeDocument/2006/relationships/image" Target="../media/image38.png"/><Relationship Id="rId4" Type="http://schemas.openxmlformats.org/officeDocument/2006/relationships/image" Target="../media/image145.png"/><Relationship Id="rId9" Type="http://schemas.openxmlformats.org/officeDocument/2006/relationships/image" Target="../media/image80.png"/><Relationship Id="rId1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85.png"/><Relationship Id="rId18" Type="http://schemas.openxmlformats.org/officeDocument/2006/relationships/image" Target="../media/image155.png"/><Relationship Id="rId3" Type="http://schemas.openxmlformats.org/officeDocument/2006/relationships/image" Target="../media/image143.png"/><Relationship Id="rId7" Type="http://schemas.openxmlformats.org/officeDocument/2006/relationships/image" Target="../media/image91.png"/><Relationship Id="rId12" Type="http://schemas.openxmlformats.org/officeDocument/2006/relationships/image" Target="../media/image83.png"/><Relationship Id="rId17" Type="http://schemas.openxmlformats.org/officeDocument/2006/relationships/image" Target="../media/image56.png"/><Relationship Id="rId2" Type="http://schemas.openxmlformats.org/officeDocument/2006/relationships/image" Target="../media/image110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96.png"/><Relationship Id="rId5" Type="http://schemas.openxmlformats.org/officeDocument/2006/relationships/image" Target="../media/image130.png"/><Relationship Id="rId15" Type="http://schemas.openxmlformats.org/officeDocument/2006/relationships/image" Target="../media/image90.png"/><Relationship Id="rId10" Type="http://schemas.openxmlformats.org/officeDocument/2006/relationships/image" Target="../media/image119.png"/><Relationship Id="rId19" Type="http://schemas.openxmlformats.org/officeDocument/2006/relationships/image" Target="../media/image38.png"/><Relationship Id="rId4" Type="http://schemas.openxmlformats.org/officeDocument/2006/relationships/image" Target="../media/image154.jpeg"/><Relationship Id="rId9" Type="http://schemas.openxmlformats.org/officeDocument/2006/relationships/image" Target="../media/image79.png"/><Relationship Id="rId1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2.jpeg"/><Relationship Id="rId2" Type="http://schemas.openxmlformats.org/officeDocument/2006/relationships/image" Target="../media/image18.png"/><Relationship Id="rId16" Type="http://schemas.openxmlformats.org/officeDocument/2006/relationships/image" Target="../media/image8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10" Type="http://schemas.openxmlformats.org/officeDocument/2006/relationships/image" Target="../media/image26.jpe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99.png"/><Relationship Id="rId18" Type="http://schemas.openxmlformats.org/officeDocument/2006/relationships/image" Target="../media/image56.png"/><Relationship Id="rId3" Type="http://schemas.openxmlformats.org/officeDocument/2006/relationships/image" Target="../media/image101.png"/><Relationship Id="rId7" Type="http://schemas.openxmlformats.org/officeDocument/2006/relationships/image" Target="../media/image84.png"/><Relationship Id="rId12" Type="http://schemas.openxmlformats.org/officeDocument/2006/relationships/image" Target="../media/image122.png"/><Relationship Id="rId17" Type="http://schemas.openxmlformats.org/officeDocument/2006/relationships/image" Target="../media/image152.png"/><Relationship Id="rId2" Type="http://schemas.openxmlformats.org/officeDocument/2006/relationships/image" Target="../media/image145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4.png"/><Relationship Id="rId5" Type="http://schemas.openxmlformats.org/officeDocument/2006/relationships/image" Target="../media/image97.png"/><Relationship Id="rId15" Type="http://schemas.openxmlformats.org/officeDocument/2006/relationships/image" Target="../media/image150.png"/><Relationship Id="rId10" Type="http://schemas.openxmlformats.org/officeDocument/2006/relationships/image" Target="../media/image117.png"/><Relationship Id="rId19" Type="http://schemas.openxmlformats.org/officeDocument/2006/relationships/image" Target="../media/image38.png"/><Relationship Id="rId4" Type="http://schemas.openxmlformats.org/officeDocument/2006/relationships/image" Target="../media/image149.png"/><Relationship Id="rId9" Type="http://schemas.openxmlformats.org/officeDocument/2006/relationships/image" Target="../media/image103.png"/><Relationship Id="rId1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27.png"/><Relationship Id="rId18" Type="http://schemas.openxmlformats.org/officeDocument/2006/relationships/image" Target="../media/image56.png"/><Relationship Id="rId3" Type="http://schemas.openxmlformats.org/officeDocument/2006/relationships/image" Target="../media/image94.png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17" Type="http://schemas.openxmlformats.org/officeDocument/2006/relationships/image" Target="../media/image112.png"/><Relationship Id="rId2" Type="http://schemas.openxmlformats.org/officeDocument/2006/relationships/image" Target="../media/image142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5" Type="http://schemas.openxmlformats.org/officeDocument/2006/relationships/image" Target="../media/image90.png"/><Relationship Id="rId10" Type="http://schemas.openxmlformats.org/officeDocument/2006/relationships/image" Target="../media/image83.png"/><Relationship Id="rId19" Type="http://schemas.openxmlformats.org/officeDocument/2006/relationships/image" Target="../media/image38.png"/><Relationship Id="rId4" Type="http://schemas.openxmlformats.org/officeDocument/2006/relationships/image" Target="../media/image86.png"/><Relationship Id="rId9" Type="http://schemas.openxmlformats.org/officeDocument/2006/relationships/image" Target="../media/image147.png"/><Relationship Id="rId1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14.png"/><Relationship Id="rId18" Type="http://schemas.openxmlformats.org/officeDocument/2006/relationships/image" Target="../media/image56.png"/><Relationship Id="rId3" Type="http://schemas.openxmlformats.org/officeDocument/2006/relationships/image" Target="../media/image93.png"/><Relationship Id="rId7" Type="http://schemas.openxmlformats.org/officeDocument/2006/relationships/image" Target="../media/image102.png"/><Relationship Id="rId12" Type="http://schemas.openxmlformats.org/officeDocument/2006/relationships/image" Target="../media/image117.png"/><Relationship Id="rId17" Type="http://schemas.openxmlformats.org/officeDocument/2006/relationships/image" Target="../media/image151.png"/><Relationship Id="rId2" Type="http://schemas.openxmlformats.org/officeDocument/2006/relationships/image" Target="../media/image144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03.png"/><Relationship Id="rId5" Type="http://schemas.openxmlformats.org/officeDocument/2006/relationships/image" Target="../media/image130.png"/><Relationship Id="rId15" Type="http://schemas.openxmlformats.org/officeDocument/2006/relationships/image" Target="../media/image99.png"/><Relationship Id="rId10" Type="http://schemas.openxmlformats.org/officeDocument/2006/relationships/image" Target="../media/image119.png"/><Relationship Id="rId19" Type="http://schemas.openxmlformats.org/officeDocument/2006/relationships/image" Target="../media/image38.png"/><Relationship Id="rId4" Type="http://schemas.openxmlformats.org/officeDocument/2006/relationships/image" Target="../media/image101.png"/><Relationship Id="rId9" Type="http://schemas.openxmlformats.org/officeDocument/2006/relationships/image" Target="../media/image100.png"/><Relationship Id="rId1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1.png"/><Relationship Id="rId18" Type="http://schemas.openxmlformats.org/officeDocument/2006/relationships/image" Target="../media/image156.png"/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12" Type="http://schemas.openxmlformats.org/officeDocument/2006/relationships/image" Target="../media/image90.png"/><Relationship Id="rId17" Type="http://schemas.openxmlformats.org/officeDocument/2006/relationships/image" Target="../media/image56.png"/><Relationship Id="rId2" Type="http://schemas.openxmlformats.org/officeDocument/2006/relationships/image" Target="../media/image143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89.png"/><Relationship Id="rId5" Type="http://schemas.openxmlformats.org/officeDocument/2006/relationships/image" Target="../media/image81.png"/><Relationship Id="rId15" Type="http://schemas.openxmlformats.org/officeDocument/2006/relationships/image" Target="../media/image109.png"/><Relationship Id="rId10" Type="http://schemas.openxmlformats.org/officeDocument/2006/relationships/image" Target="../media/image127.png"/><Relationship Id="rId19" Type="http://schemas.openxmlformats.org/officeDocument/2006/relationships/image" Target="../media/image38.png"/><Relationship Id="rId4" Type="http://schemas.openxmlformats.org/officeDocument/2006/relationships/image" Target="../media/image97.png"/><Relationship Id="rId9" Type="http://schemas.openxmlformats.org/officeDocument/2006/relationships/image" Target="../media/image85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22.png"/><Relationship Id="rId18" Type="http://schemas.openxmlformats.org/officeDocument/2006/relationships/image" Target="../media/image56.png"/><Relationship Id="rId3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114.png"/><Relationship Id="rId17" Type="http://schemas.openxmlformats.org/officeDocument/2006/relationships/image" Target="../media/image152.png"/><Relationship Id="rId2" Type="http://schemas.openxmlformats.org/officeDocument/2006/relationships/image" Target="../media/image110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7.png"/><Relationship Id="rId5" Type="http://schemas.openxmlformats.org/officeDocument/2006/relationships/image" Target="../media/image86.png"/><Relationship Id="rId15" Type="http://schemas.openxmlformats.org/officeDocument/2006/relationships/image" Target="../media/image111.png"/><Relationship Id="rId10" Type="http://schemas.openxmlformats.org/officeDocument/2006/relationships/image" Target="../media/image80.png"/><Relationship Id="rId19" Type="http://schemas.openxmlformats.org/officeDocument/2006/relationships/image" Target="../media/image38.png"/><Relationship Id="rId4" Type="http://schemas.openxmlformats.org/officeDocument/2006/relationships/image" Target="../media/image149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56.png"/><Relationship Id="rId3" Type="http://schemas.openxmlformats.org/officeDocument/2006/relationships/image" Target="../media/image144.png"/><Relationship Id="rId7" Type="http://schemas.openxmlformats.org/officeDocument/2006/relationships/image" Target="../media/image102.png"/><Relationship Id="rId12" Type="http://schemas.openxmlformats.org/officeDocument/2006/relationships/image" Target="../media/image103.png"/><Relationship Id="rId17" Type="http://schemas.openxmlformats.org/officeDocument/2006/relationships/image" Target="../media/image125.png"/><Relationship Id="rId2" Type="http://schemas.openxmlformats.org/officeDocument/2006/relationships/image" Target="../media/image142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47.png"/><Relationship Id="rId5" Type="http://schemas.openxmlformats.org/officeDocument/2006/relationships/image" Target="../media/image138.png"/><Relationship Id="rId15" Type="http://schemas.openxmlformats.org/officeDocument/2006/relationships/image" Target="../media/image109.png"/><Relationship Id="rId10" Type="http://schemas.openxmlformats.org/officeDocument/2006/relationships/image" Target="../media/image119.png"/><Relationship Id="rId19" Type="http://schemas.openxmlformats.org/officeDocument/2006/relationships/image" Target="../media/image38.png"/><Relationship Id="rId4" Type="http://schemas.openxmlformats.org/officeDocument/2006/relationships/image" Target="../media/image101.png"/><Relationship Id="rId9" Type="http://schemas.openxmlformats.org/officeDocument/2006/relationships/image" Target="../media/image100.png"/><Relationship Id="rId14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22.png"/><Relationship Id="rId18" Type="http://schemas.openxmlformats.org/officeDocument/2006/relationships/image" Target="../media/image157.png"/><Relationship Id="rId3" Type="http://schemas.openxmlformats.org/officeDocument/2006/relationships/image" Target="../media/image149.png"/><Relationship Id="rId7" Type="http://schemas.openxmlformats.org/officeDocument/2006/relationships/image" Target="../media/image107.png"/><Relationship Id="rId12" Type="http://schemas.openxmlformats.org/officeDocument/2006/relationships/image" Target="../media/image114.png"/><Relationship Id="rId17" Type="http://schemas.openxmlformats.org/officeDocument/2006/relationships/image" Target="../media/image56.png"/><Relationship Id="rId2" Type="http://schemas.openxmlformats.org/officeDocument/2006/relationships/image" Target="../media/image143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127.png"/><Relationship Id="rId5" Type="http://schemas.openxmlformats.org/officeDocument/2006/relationships/image" Target="../media/image86.png"/><Relationship Id="rId15" Type="http://schemas.openxmlformats.org/officeDocument/2006/relationships/image" Target="../media/image111.png"/><Relationship Id="rId10" Type="http://schemas.openxmlformats.org/officeDocument/2006/relationships/image" Target="../media/image83.png"/><Relationship Id="rId19" Type="http://schemas.openxmlformats.org/officeDocument/2006/relationships/image" Target="../media/image38.png"/><Relationship Id="rId4" Type="http://schemas.openxmlformats.org/officeDocument/2006/relationships/image" Target="../media/image94.png"/><Relationship Id="rId9" Type="http://schemas.openxmlformats.org/officeDocument/2006/relationships/image" Target="../media/image146.png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0.png"/><Relationship Id="rId18" Type="http://schemas.openxmlformats.org/officeDocument/2006/relationships/image" Target="../media/image56.png"/><Relationship Id="rId3" Type="http://schemas.openxmlformats.org/officeDocument/2006/relationships/image" Target="../media/image93.png"/><Relationship Id="rId7" Type="http://schemas.openxmlformats.org/officeDocument/2006/relationships/image" Target="../media/image91.png"/><Relationship Id="rId12" Type="http://schemas.openxmlformats.org/officeDocument/2006/relationships/image" Target="../media/image114.png"/><Relationship Id="rId17" Type="http://schemas.openxmlformats.org/officeDocument/2006/relationships/image" Target="../media/image151.png"/><Relationship Id="rId2" Type="http://schemas.openxmlformats.org/officeDocument/2006/relationships/image" Target="../media/image144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80.png"/><Relationship Id="rId5" Type="http://schemas.openxmlformats.org/officeDocument/2006/relationships/image" Target="../media/image97.png"/><Relationship Id="rId15" Type="http://schemas.openxmlformats.org/officeDocument/2006/relationships/image" Target="../media/image125.png"/><Relationship Id="rId10" Type="http://schemas.openxmlformats.org/officeDocument/2006/relationships/image" Target="../media/image85.png"/><Relationship Id="rId19" Type="http://schemas.openxmlformats.org/officeDocument/2006/relationships/image" Target="../media/image38.png"/><Relationship Id="rId4" Type="http://schemas.openxmlformats.org/officeDocument/2006/relationships/image" Target="../media/image130.png"/><Relationship Id="rId9" Type="http://schemas.openxmlformats.org/officeDocument/2006/relationships/image" Target="../media/image96.png"/><Relationship Id="rId1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90.png"/><Relationship Id="rId18" Type="http://schemas.openxmlformats.org/officeDocument/2006/relationships/image" Target="../media/image18.png"/><Relationship Id="rId3" Type="http://schemas.openxmlformats.org/officeDocument/2006/relationships/image" Target="../media/image149.png"/><Relationship Id="rId7" Type="http://schemas.openxmlformats.org/officeDocument/2006/relationships/image" Target="../media/image119.png"/><Relationship Id="rId12" Type="http://schemas.openxmlformats.org/officeDocument/2006/relationships/image" Target="../media/image88.png"/><Relationship Id="rId17" Type="http://schemas.openxmlformats.org/officeDocument/2006/relationships/image" Target="../media/image109.png"/><Relationship Id="rId2" Type="http://schemas.openxmlformats.org/officeDocument/2006/relationships/image" Target="../media/image143.png"/><Relationship Id="rId16" Type="http://schemas.openxmlformats.org/officeDocument/2006/relationships/image" Target="../media/image112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22.png"/><Relationship Id="rId5" Type="http://schemas.openxmlformats.org/officeDocument/2006/relationships/image" Target="../media/image81.png"/><Relationship Id="rId15" Type="http://schemas.openxmlformats.org/officeDocument/2006/relationships/image" Target="../media/image99.png"/><Relationship Id="rId10" Type="http://schemas.openxmlformats.org/officeDocument/2006/relationships/image" Target="../media/image127.png"/><Relationship Id="rId19" Type="http://schemas.openxmlformats.org/officeDocument/2006/relationships/image" Target="../media/image19.png"/><Relationship Id="rId4" Type="http://schemas.openxmlformats.org/officeDocument/2006/relationships/image" Target="../media/image138.png"/><Relationship Id="rId9" Type="http://schemas.openxmlformats.org/officeDocument/2006/relationships/image" Target="../media/image83.png"/><Relationship Id="rId1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0.png"/><Relationship Id="rId18" Type="http://schemas.openxmlformats.org/officeDocument/2006/relationships/image" Target="../media/image56.png"/><Relationship Id="rId3" Type="http://schemas.openxmlformats.org/officeDocument/2006/relationships/image" Target="../media/image145.png"/><Relationship Id="rId7" Type="http://schemas.openxmlformats.org/officeDocument/2006/relationships/image" Target="../media/image102.png"/><Relationship Id="rId12" Type="http://schemas.openxmlformats.org/officeDocument/2006/relationships/image" Target="../media/image83.png"/><Relationship Id="rId17" Type="http://schemas.openxmlformats.org/officeDocument/2006/relationships/image" Target="../media/image114.png"/><Relationship Id="rId2" Type="http://schemas.openxmlformats.org/officeDocument/2006/relationships/image" Target="../media/image110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46.png"/><Relationship Id="rId5" Type="http://schemas.openxmlformats.org/officeDocument/2006/relationships/image" Target="../media/image86.png"/><Relationship Id="rId15" Type="http://schemas.openxmlformats.org/officeDocument/2006/relationships/image" Target="../media/image117.png"/><Relationship Id="rId10" Type="http://schemas.openxmlformats.org/officeDocument/2006/relationships/image" Target="../media/image96.png"/><Relationship Id="rId19" Type="http://schemas.openxmlformats.org/officeDocument/2006/relationships/image" Target="../media/image38.png"/><Relationship Id="rId4" Type="http://schemas.openxmlformats.org/officeDocument/2006/relationships/image" Target="../media/image101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21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26.jpeg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4.png"/><Relationship Id="rId18" Type="http://schemas.openxmlformats.org/officeDocument/2006/relationships/image" Target="../media/image148.png"/><Relationship Id="rId3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79.png"/><Relationship Id="rId17" Type="http://schemas.openxmlformats.org/officeDocument/2006/relationships/image" Target="../media/image56.png"/><Relationship Id="rId2" Type="http://schemas.openxmlformats.org/officeDocument/2006/relationships/image" Target="../media/image14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7.png"/><Relationship Id="rId5" Type="http://schemas.openxmlformats.org/officeDocument/2006/relationships/image" Target="../media/image149.png"/><Relationship Id="rId15" Type="http://schemas.openxmlformats.org/officeDocument/2006/relationships/image" Target="../media/image119.png"/><Relationship Id="rId10" Type="http://schemas.openxmlformats.org/officeDocument/2006/relationships/image" Target="../media/image138.png"/><Relationship Id="rId19" Type="http://schemas.openxmlformats.org/officeDocument/2006/relationships/image" Target="../media/image3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5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65.png"/><Relationship Id="rId4" Type="http://schemas.openxmlformats.org/officeDocument/2006/relationships/image" Target="../media/image1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69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72.jpeg"/><Relationship Id="rId7" Type="http://schemas.openxmlformats.org/officeDocument/2006/relationships/image" Target="../media/image17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73.png"/><Relationship Id="rId4" Type="http://schemas.openxmlformats.org/officeDocument/2006/relationships/image" Target="../media/image23.jpeg"/><Relationship Id="rId9" Type="http://schemas.openxmlformats.org/officeDocument/2006/relationships/image" Target="../media/image1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29.jpeg"/><Relationship Id="rId7" Type="http://schemas.openxmlformats.org/officeDocument/2006/relationships/image" Target="../media/image178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40.jpeg"/><Relationship Id="rId4" Type="http://schemas.openxmlformats.org/officeDocument/2006/relationships/image" Target="../media/image176.png"/><Relationship Id="rId9" Type="http://schemas.openxmlformats.org/officeDocument/2006/relationships/image" Target="../media/image1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64.jpeg"/><Relationship Id="rId7" Type="http://schemas.openxmlformats.org/officeDocument/2006/relationships/image" Target="../media/image8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8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84.png"/><Relationship Id="rId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5.png"/><Relationship Id="rId18" Type="http://schemas.openxmlformats.org/officeDocument/2006/relationships/image" Target="../media/image70.png"/><Relationship Id="rId26" Type="http://schemas.openxmlformats.org/officeDocument/2006/relationships/image" Target="../media/image38.png"/><Relationship Id="rId3" Type="http://schemas.openxmlformats.org/officeDocument/2006/relationships/image" Target="../media/image57.jpeg"/><Relationship Id="rId21" Type="http://schemas.openxmlformats.org/officeDocument/2006/relationships/image" Target="../media/image73.pn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17" Type="http://schemas.openxmlformats.org/officeDocument/2006/relationships/image" Target="../media/image69.png"/><Relationship Id="rId25" Type="http://schemas.openxmlformats.org/officeDocument/2006/relationships/image" Target="../media/image56.png"/><Relationship Id="rId2" Type="http://schemas.openxmlformats.org/officeDocument/2006/relationships/image" Target="../media/image26.jpe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24" Type="http://schemas.openxmlformats.org/officeDocument/2006/relationships/image" Target="../media/image76.png"/><Relationship Id="rId5" Type="http://schemas.openxmlformats.org/officeDocument/2006/relationships/image" Target="../media/image59.jpe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4.jpeg"/><Relationship Id="rId19" Type="http://schemas.openxmlformats.org/officeDocument/2006/relationships/image" Target="../media/image71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36.png"/><Relationship Id="rId22" Type="http://schemas.openxmlformats.org/officeDocument/2006/relationships/image" Target="../media/image7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26.png"/><Relationship Id="rId7" Type="http://schemas.openxmlformats.org/officeDocument/2006/relationships/image" Target="../media/image5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4.png"/><Relationship Id="rId4" Type="http://schemas.openxmlformats.org/officeDocument/2006/relationships/image" Target="../media/image1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28.png"/><Relationship Id="rId7" Type="http://schemas.openxmlformats.org/officeDocument/2006/relationships/image" Target="../media/image191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37.jpeg"/><Relationship Id="rId10" Type="http://schemas.openxmlformats.org/officeDocument/2006/relationships/image" Target="../media/image72.png"/><Relationship Id="rId4" Type="http://schemas.openxmlformats.org/officeDocument/2006/relationships/image" Target="../media/image189.png"/><Relationship Id="rId9" Type="http://schemas.openxmlformats.org/officeDocument/2006/relationships/image" Target="../media/image19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94.jpeg"/><Relationship Id="rId7" Type="http://schemas.openxmlformats.org/officeDocument/2006/relationships/image" Target="../media/image9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image" Target="../media/image1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7.png"/><Relationship Id="rId4" Type="http://schemas.openxmlformats.org/officeDocument/2006/relationships/image" Target="../media/image1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56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38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56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93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38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88.png"/><Relationship Id="rId18" Type="http://schemas.openxmlformats.org/officeDocument/2006/relationships/image" Target="../media/image56.png"/><Relationship Id="rId3" Type="http://schemas.openxmlformats.org/officeDocument/2006/relationships/image" Target="../media/image81.png"/><Relationship Id="rId7" Type="http://schemas.openxmlformats.org/officeDocument/2006/relationships/image" Target="../media/image111.png"/><Relationship Id="rId12" Type="http://schemas.openxmlformats.org/officeDocument/2006/relationships/image" Target="../media/image116.jpeg"/><Relationship Id="rId17" Type="http://schemas.openxmlformats.org/officeDocument/2006/relationships/image" Target="../media/image120.png"/><Relationship Id="rId2" Type="http://schemas.openxmlformats.org/officeDocument/2006/relationships/image" Target="../media/image109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15.jpeg"/><Relationship Id="rId5" Type="http://schemas.openxmlformats.org/officeDocument/2006/relationships/image" Target="../media/image110.png"/><Relationship Id="rId15" Type="http://schemas.openxmlformats.org/officeDocument/2006/relationships/image" Target="../media/image118.png"/><Relationship Id="rId10" Type="http://schemas.openxmlformats.org/officeDocument/2006/relationships/image" Target="../media/image114.png"/><Relationship Id="rId19" Type="http://schemas.openxmlformats.org/officeDocument/2006/relationships/image" Target="../media/image38.png"/><Relationship Id="rId4" Type="http://schemas.openxmlformats.org/officeDocument/2006/relationships/image" Target="../media/image85.png"/><Relationship Id="rId9" Type="http://schemas.openxmlformats.org/officeDocument/2006/relationships/image" Target="../media/image113.jpeg"/><Relationship Id="rId1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8.png"/><Relationship Id="rId18" Type="http://schemas.openxmlformats.org/officeDocument/2006/relationships/image" Target="../media/image56.png"/><Relationship Id="rId3" Type="http://schemas.openxmlformats.org/officeDocument/2006/relationships/image" Target="../media/image90.png"/><Relationship Id="rId7" Type="http://schemas.openxmlformats.org/officeDocument/2006/relationships/image" Target="../media/image124.png"/><Relationship Id="rId12" Type="http://schemas.openxmlformats.org/officeDocument/2006/relationships/image" Target="../media/image127.png"/><Relationship Id="rId17" Type="http://schemas.openxmlformats.org/officeDocument/2006/relationships/image" Target="../media/image79.png"/><Relationship Id="rId2" Type="http://schemas.openxmlformats.org/officeDocument/2006/relationships/image" Target="../media/image121.jpe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09.png"/><Relationship Id="rId5" Type="http://schemas.openxmlformats.org/officeDocument/2006/relationships/image" Target="../media/image122.png"/><Relationship Id="rId15" Type="http://schemas.openxmlformats.org/officeDocument/2006/relationships/image" Target="../media/image130.png"/><Relationship Id="rId10" Type="http://schemas.openxmlformats.org/officeDocument/2006/relationships/image" Target="../media/image93.png"/><Relationship Id="rId19" Type="http://schemas.openxmlformats.org/officeDocument/2006/relationships/image" Target="../media/image38.png"/><Relationship Id="rId4" Type="http://schemas.openxmlformats.org/officeDocument/2006/relationships/image" Target="../media/image102.png"/><Relationship Id="rId9" Type="http://schemas.openxmlformats.org/officeDocument/2006/relationships/image" Target="../media/image126.png"/><Relationship Id="rId14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34.png"/><Relationship Id="rId18" Type="http://schemas.openxmlformats.org/officeDocument/2006/relationships/image" Target="../media/image56.png"/><Relationship Id="rId3" Type="http://schemas.openxmlformats.org/officeDocument/2006/relationships/image" Target="../media/image82.png"/><Relationship Id="rId7" Type="http://schemas.openxmlformats.org/officeDocument/2006/relationships/image" Target="../media/image109.png"/><Relationship Id="rId12" Type="http://schemas.openxmlformats.org/officeDocument/2006/relationships/image" Target="../media/image102.png"/><Relationship Id="rId17" Type="http://schemas.openxmlformats.org/officeDocument/2006/relationships/image" Target="../media/image89.png"/><Relationship Id="rId2" Type="http://schemas.openxmlformats.org/officeDocument/2006/relationships/image" Target="../media/image13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11.png"/><Relationship Id="rId5" Type="http://schemas.openxmlformats.org/officeDocument/2006/relationships/image" Target="../media/image103.png"/><Relationship Id="rId15" Type="http://schemas.openxmlformats.org/officeDocument/2006/relationships/image" Target="../media/image83.png"/><Relationship Id="rId10" Type="http://schemas.openxmlformats.org/officeDocument/2006/relationships/image" Target="../media/image81.png"/><Relationship Id="rId19" Type="http://schemas.openxmlformats.org/officeDocument/2006/relationships/image" Target="../media/image38.png"/><Relationship Id="rId4" Type="http://schemas.openxmlformats.org/officeDocument/2006/relationships/image" Target="../media/image85.png"/><Relationship Id="rId9" Type="http://schemas.openxmlformats.org/officeDocument/2006/relationships/image" Target="../media/image133.png"/><Relationship Id="rId1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1260242" y="906759"/>
            <a:ext cx="63093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FAMILIA </a:t>
            </a:r>
            <a:r>
              <a:rPr lang="es-E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CASILLAS</a:t>
            </a:r>
            <a:endParaRPr lang="es-ES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Usuario\Desktop\navidad\des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351422"/>
            <a:ext cx="27051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105058"/>
              </p:ext>
            </p:extLst>
          </p:nvPr>
        </p:nvGraphicFramePr>
        <p:xfrm>
          <a:off x="116632" y="2267744"/>
          <a:ext cx="6521524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381"/>
                <a:gridCol w="1630381"/>
                <a:gridCol w="1630381"/>
                <a:gridCol w="1630381"/>
              </a:tblGrid>
              <a:tr h="1656184"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6184"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6184"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6184">
                <a:tc>
                  <a:txBody>
                    <a:bodyPr/>
                    <a:lstStyle/>
                    <a:p>
                      <a:endParaRPr lang="es-MX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Usuario\Desktop\navidad\burro-17253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1" y="2415208"/>
            <a:ext cx="1440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05798" y="3526542"/>
            <a:ext cx="126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BURRO</a:t>
            </a:r>
            <a:endParaRPr lang="es-MX" b="1" dirty="0"/>
          </a:p>
        </p:txBody>
      </p:sp>
      <p:pic>
        <p:nvPicPr>
          <p:cNvPr id="1028" name="Picture 4" descr="C:\Users\Usuario\Desktop\navidad\campan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8" y="2674955"/>
            <a:ext cx="1305019" cy="11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690910" y="2326088"/>
            <a:ext cx="129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LAS CAMPANAS</a:t>
            </a:r>
            <a:endParaRPr lang="es-MX" b="1" dirty="0"/>
          </a:p>
        </p:txBody>
      </p:sp>
      <p:pic>
        <p:nvPicPr>
          <p:cNvPr id="1029" name="Picture 5" descr="C:\Users\Usuario\Desktop\navidad\Christmas Moo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2" y="2597025"/>
            <a:ext cx="1368105" cy="12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815270" y="2305244"/>
            <a:ext cx="136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RENO</a:t>
            </a:r>
            <a:endParaRPr lang="es-MX" b="1" dirty="0"/>
          </a:p>
        </p:txBody>
      </p:sp>
      <p:pic>
        <p:nvPicPr>
          <p:cNvPr id="1030" name="Picture 6" descr="C:\Users\Usuario\Desktop\navidad\descarga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98" y="2327078"/>
            <a:ext cx="1428750" cy="113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122498" y="3526542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 ESTRELLA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20281" y="5238775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 GALLETA</a:t>
            </a:r>
            <a:endParaRPr lang="es-MX" b="1" dirty="0"/>
          </a:p>
        </p:txBody>
      </p:sp>
      <p:pic>
        <p:nvPicPr>
          <p:cNvPr id="1032" name="Picture 8" descr="C:\Users\Usuario\Desktop\navidad\ovejas-del-corral-que-comen-la-hierba-191348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1"/>
          <a:stretch/>
        </p:blipFill>
        <p:spPr bwMode="auto">
          <a:xfrm>
            <a:off x="1816391" y="4067944"/>
            <a:ext cx="1471449" cy="1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816391" y="52332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</a:t>
            </a:r>
            <a:r>
              <a:rPr lang="es-ES" b="1" dirty="0" smtClean="0"/>
              <a:t>BORREGO</a:t>
            </a:r>
            <a:endParaRPr lang="es-MX" b="1" dirty="0"/>
          </a:p>
        </p:txBody>
      </p:sp>
      <p:pic>
        <p:nvPicPr>
          <p:cNvPr id="1033" name="Picture 9" descr="C:\Users\Usuario\Desktop\navidad\pastorcito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4980" r="4273" b="4631"/>
          <a:stretch/>
        </p:blipFill>
        <p:spPr bwMode="auto">
          <a:xfrm>
            <a:off x="3510542" y="4070175"/>
            <a:ext cx="1390646" cy="11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434282" y="5238775"/>
            <a:ext cx="161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LOS PASTORES</a:t>
            </a:r>
            <a:endParaRPr lang="es-MX" b="1" dirty="0"/>
          </a:p>
        </p:txBody>
      </p:sp>
      <p:pic>
        <p:nvPicPr>
          <p:cNvPr id="1034" name="Picture 10" descr="C:\Users\Usuario\Desktop\navidad\San-José.-José-de-Nazaret.-Padre-de-Jesús_50cf4a367594f-thum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06" y="3955571"/>
            <a:ext cx="1095722" cy="140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207458" y="5238775"/>
            <a:ext cx="125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SAN JOSÉ</a:t>
            </a:r>
            <a:endParaRPr lang="es-MX" b="1" dirty="0"/>
          </a:p>
        </p:txBody>
      </p:sp>
      <p:pic>
        <p:nvPicPr>
          <p:cNvPr id="1035" name="Picture 11" descr="C:\Users\Usuario\Desktop\navidad\Shepardboylam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626187"/>
            <a:ext cx="1022027" cy="12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16632" y="6831920"/>
            <a:ext cx="175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PASTORCITO</a:t>
            </a:r>
            <a:endParaRPr lang="es-MX" b="1" dirty="0"/>
          </a:p>
        </p:txBody>
      </p:sp>
      <p:pic>
        <p:nvPicPr>
          <p:cNvPr id="1036" name="Picture 12" descr="C:\Users\Usuario\Desktop\navidad\regalos-01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90" y="5608107"/>
            <a:ext cx="1345681" cy="14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816391" y="6831920"/>
            <a:ext cx="154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LOS REGALOS</a:t>
            </a:r>
            <a:endParaRPr lang="es-MX" b="1" dirty="0"/>
          </a:p>
        </p:txBody>
      </p:sp>
      <p:pic>
        <p:nvPicPr>
          <p:cNvPr id="1037" name="Picture 13" descr="C:\Users\Usuario\Desktop\navidad\N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7044" r="6759" b="7878"/>
          <a:stretch/>
        </p:blipFill>
        <p:spPr bwMode="auto">
          <a:xfrm>
            <a:off x="3474313" y="5709364"/>
            <a:ext cx="1404334" cy="103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3715312" y="6831920"/>
            <a:ext cx="1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PAVO</a:t>
            </a:r>
            <a:endParaRPr lang="es-MX" b="1" dirty="0"/>
          </a:p>
        </p:txBody>
      </p:sp>
      <p:pic>
        <p:nvPicPr>
          <p:cNvPr id="1038" name="Picture 14" descr="C:\Users\Usuario\Desktop\navidad\Angel02[2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57" y="5995519"/>
            <a:ext cx="790635" cy="11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5049078" y="5626187"/>
            <a:ext cx="150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ANGEL</a:t>
            </a:r>
            <a:endParaRPr lang="es-MX" b="1" dirty="0"/>
          </a:p>
        </p:txBody>
      </p:sp>
      <p:pic>
        <p:nvPicPr>
          <p:cNvPr id="1039" name="Picture 15" descr="C:\Users\Usuario\Desktop\navidad\pesebre3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4" y="7319190"/>
            <a:ext cx="1510556" cy="109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258391" y="8476576"/>
            <a:ext cx="135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PESEBRE</a:t>
            </a:r>
            <a:endParaRPr lang="es-MX" b="1" dirty="0"/>
          </a:p>
        </p:txBody>
      </p:sp>
      <p:pic>
        <p:nvPicPr>
          <p:cNvPr id="1040" name="Picture 16" descr="C:\Users\Usuario\Desktop\navidad\villan-y-tradi-por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91" y="7319189"/>
            <a:ext cx="1524000" cy="11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660413" y="8248418"/>
            <a:ext cx="1783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LOS VILLANCICOS</a:t>
            </a:r>
            <a:endParaRPr lang="es-MX" b="1" dirty="0"/>
          </a:p>
        </p:txBody>
      </p:sp>
      <p:pic>
        <p:nvPicPr>
          <p:cNvPr id="1041" name="Picture 17" descr="C:\Users\Usuario\Desktop\navidad\images (1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80" y="7362829"/>
            <a:ext cx="1363630" cy="12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481148" y="8539616"/>
            <a:ext cx="136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CAMELLO</a:t>
            </a:r>
            <a:endParaRPr lang="es-MX" b="1" dirty="0"/>
          </a:p>
        </p:txBody>
      </p:sp>
      <p:pic>
        <p:nvPicPr>
          <p:cNvPr id="1042" name="Picture 18" descr="C:\Users\Usuario\Desktop\navidad\images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r="22962"/>
          <a:stretch/>
        </p:blipFill>
        <p:spPr bwMode="auto">
          <a:xfrm>
            <a:off x="5040620" y="7483588"/>
            <a:ext cx="1156286" cy="13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5202417" y="7218467"/>
            <a:ext cx="147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EL MONO DE NIEVE</a:t>
            </a:r>
            <a:endParaRPr lang="es-MX" b="1" dirty="0"/>
          </a:p>
        </p:txBody>
      </p:sp>
      <p:pic>
        <p:nvPicPr>
          <p:cNvPr id="29698" name="Picture 2" descr="C:\Users\Usuario\Desktop\navidad\galletitadejengibre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8" y="3975608"/>
            <a:ext cx="1129043" cy="12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1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uario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3923928"/>
            <a:ext cx="1425756" cy="10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37622" y="493204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LA VILLA NAVIDEÑA</a:t>
            </a:r>
            <a:endParaRPr lang="es-MX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93" y="5638210"/>
            <a:ext cx="15795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323021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7" y="2264991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47" y="7340668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84" y="2348681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677173"/>
            <a:ext cx="1579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8" y="7322714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08" y="5580112"/>
            <a:ext cx="13954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2264991"/>
            <a:ext cx="161607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5" y="3947591"/>
            <a:ext cx="168910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23" y="7278097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053885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93" y="2321596"/>
            <a:ext cx="17319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4001567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7" y="5689424"/>
            <a:ext cx="1616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8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084" y="755576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1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55" y="5796136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2327206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327206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7296495"/>
            <a:ext cx="15541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80" y="3926311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7332464"/>
            <a:ext cx="14573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64" y="3962502"/>
            <a:ext cx="14382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29" y="2279581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2" y="5510636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06" y="7256739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962502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5640661"/>
            <a:ext cx="12858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68" y="5640661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62" y="4014164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39" y="2284343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60" y="7255641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460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2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70" y="7230679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267744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9" y="7258733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4" y="5442595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58" y="2123728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95" y="5507484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63" y="7224189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46" y="5595590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19" y="3954805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13" y="5482332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06" y="7224189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13" y="4051945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82" y="2182019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3" y="4051945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49" y="2208486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0" y="193997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7333" y="611560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3923928"/>
            <a:ext cx="1357916" cy="148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4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5652120"/>
            <a:ext cx="14573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3939933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7" y="7315820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" y="7260257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52" y="2304256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18" y="2337008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" y="5592884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399" y="7260257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40" y="5609257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71" y="7428862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52" y="3976895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31" y="4042395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21" y="4067726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5666217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58" y="2463006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7" y="353045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4" y="2411760"/>
            <a:ext cx="1358365" cy="148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785" y="755576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99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7280272"/>
            <a:ext cx="14382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2339752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52" y="7280272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8" y="4003452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60" y="5653085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" y="2296889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3" y="5600663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69" y="5669615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96889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89" y="7282909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01" y="7338316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92" y="2307031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95" y="4035973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01" y="5707853"/>
            <a:ext cx="1408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1" y="3956599"/>
            <a:ext cx="15541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43" y="3884389"/>
            <a:ext cx="15795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136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7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728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56" y="7245427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35" y="3995936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" y="7275447"/>
            <a:ext cx="12858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22" y="2282643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59" y="5603309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6" y="5641163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22" y="7208026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59" y="7258206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891738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18" y="2380438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97" y="4095731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932" y="5730881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47" y="5691122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58" y="2374718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70" y="4014191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380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4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69" y="7164288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995936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57" y="5580112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4" y="7347911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51" y="3995936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27" y="2368427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01" y="7415414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4" y="2338406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01" y="5639747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51" y="5639747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27" y="4040164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66" y="4094184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08" y="7346310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45" y="2381127"/>
            <a:ext cx="1408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9" y="5705946"/>
            <a:ext cx="16891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0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94" y="2304252"/>
            <a:ext cx="1402556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978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4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60" y="7228780"/>
            <a:ext cx="14573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3847251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7265293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15" y="2445488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257425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54" y="5601593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33" y="5638106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78" y="7228780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39" y="2282577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" y="5601593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15" y="4034729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8" y="3951953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46" y="5585718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40" y="4012721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15" y="7295366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08" y="2423070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488" y="755576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53" y="3773487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15" y="7236296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40" y="2195736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7155851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" y="2255768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3" y="7136801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03" y="5385925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71" y="7270944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20" y="2139880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4" y="5527502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65" y="3917777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53" y="5628813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67" y="2266950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5" y="3987626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20" y="3945902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17" y="5552476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9512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895" y="611560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3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14" y="7264675"/>
            <a:ext cx="14382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0515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uario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3" y="2805543"/>
            <a:ext cx="1029917" cy="102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429000" y="2280515"/>
            <a:ext cx="14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SAGRADA FAMILIA</a:t>
            </a:r>
            <a:endParaRPr lang="es-MX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" y="7210701"/>
            <a:ext cx="12858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60" y="3882553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04" y="7264675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" y="5599179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751" y="3992965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97" y="3977009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48" y="2315690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51" y="2270990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50" y="5599179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49" y="7332938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5" y="3923034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59" y="5642420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73" y="5508104"/>
            <a:ext cx="1506578" cy="165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798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3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2" y="2227581"/>
            <a:ext cx="6530107" cy="662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46" y="245641"/>
            <a:ext cx="27066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55" y="5560976"/>
            <a:ext cx="143827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05" y="6821344"/>
            <a:ext cx="13176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uario\Desktop\navidad\Virgen-María.-Madre-de-Dios.-Madre-de-Jesús_50cf42ad388be-thum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9" y="2247552"/>
            <a:ext cx="866328" cy="12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8639" y="320210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LA VIRGEN MARIA</a:t>
            </a:r>
            <a:endParaRPr lang="es-MX" b="1" dirty="0"/>
          </a:p>
        </p:txBody>
      </p:sp>
      <p:pic>
        <p:nvPicPr>
          <p:cNvPr id="1029" name="Picture 5" descr="C:\Users\Usuario\Desktop\navidad\descarga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6" y="6004555"/>
            <a:ext cx="1475038" cy="10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88639" y="5560976"/>
            <a:ext cx="1601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LA CORONA DE ADVIENTO</a:t>
            </a:r>
            <a:endParaRPr lang="es-MX" b="1" dirty="0"/>
          </a:p>
        </p:txBody>
      </p:sp>
      <p:pic>
        <p:nvPicPr>
          <p:cNvPr id="1030" name="Picture 6" descr="C:\Users\Usuario\Desktop\navidad\bastón-de-caramelo-de-la-navidad-117328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889" b="-1090"/>
          <a:stretch/>
        </p:blipFill>
        <p:spPr bwMode="auto">
          <a:xfrm>
            <a:off x="5484596" y="7315056"/>
            <a:ext cx="872459" cy="13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22906" y="8175630"/>
            <a:ext cx="159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EL BASTON DE CARAMELO</a:t>
            </a:r>
            <a:endParaRPr lang="es-MX" b="1" dirty="0"/>
          </a:p>
        </p:txBody>
      </p:sp>
      <p:pic>
        <p:nvPicPr>
          <p:cNvPr id="1031" name="Picture 7" descr="C:\Users\Usuario\Desktop\navidad\rosca_de_rey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78" y="3926531"/>
            <a:ext cx="1458689" cy="11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819806" y="4894363"/>
            <a:ext cx="153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LA ROSCA DE REYES</a:t>
            </a:r>
            <a:endParaRPr lang="es-MX" b="1" dirty="0"/>
          </a:p>
        </p:txBody>
      </p:sp>
      <p:pic>
        <p:nvPicPr>
          <p:cNvPr id="1032" name="Picture 8" descr="C:\Users\Usuario\Desktop\navidad\Dibujos-de-reyes-magos-de-oriente-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35"/>
          <a:stretch/>
        </p:blipFill>
        <p:spPr bwMode="auto">
          <a:xfrm>
            <a:off x="2700835" y="7276602"/>
            <a:ext cx="710491" cy="14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93499" y="8342893"/>
            <a:ext cx="102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GASPAR</a:t>
            </a:r>
            <a:endParaRPr lang="es-MX" b="1" dirty="0"/>
          </a:p>
        </p:txBody>
      </p:sp>
      <p:pic>
        <p:nvPicPr>
          <p:cNvPr id="1033" name="Picture 9" descr="C:\Users\Usuario\Desktop\navidad\images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21" y="2260861"/>
            <a:ext cx="1068541" cy="106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605579" y="3180842"/>
            <a:ext cx="131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EL COPO DE NIEVE</a:t>
            </a:r>
            <a:endParaRPr lang="es-MX" b="1" dirty="0"/>
          </a:p>
        </p:txBody>
      </p:sp>
      <p:pic>
        <p:nvPicPr>
          <p:cNvPr id="1034" name="Picture 10" descr="C:\Users\Usuario\Desktop\navidad\man_castanuelas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32" y="2278508"/>
            <a:ext cx="1063387" cy="13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122906" y="3525272"/>
            <a:ext cx="173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CASTAÑUELAS</a:t>
            </a:r>
            <a:endParaRPr lang="es-MX" b="1" dirty="0"/>
          </a:p>
        </p:txBody>
      </p:sp>
      <p:pic>
        <p:nvPicPr>
          <p:cNvPr id="1035" name="Picture 11" descr="C:\Users\Usuario\Desktop\navidad\descarga (4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7" y="7253704"/>
            <a:ext cx="1108386" cy="104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04893" y="8356795"/>
            <a:ext cx="147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PANDERETA</a:t>
            </a:r>
            <a:endParaRPr lang="es-MX" b="1" dirty="0"/>
          </a:p>
        </p:txBody>
      </p:sp>
      <p:pic>
        <p:nvPicPr>
          <p:cNvPr id="1037" name="Picture 13" descr="C:\Users\Usuario\Desktop\navidad\dibujosdebolasdenavidadparaimprimir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06" y="3945554"/>
            <a:ext cx="1453030" cy="11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233978" y="5121821"/>
            <a:ext cx="153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LAS ESFERAS</a:t>
            </a:r>
            <a:endParaRPr lang="es-MX" b="1" dirty="0"/>
          </a:p>
        </p:txBody>
      </p:sp>
      <p:pic>
        <p:nvPicPr>
          <p:cNvPr id="1038" name="Picture 14" descr="C:\Users\Usuario\Desktop\navidad\c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05" y="2251651"/>
            <a:ext cx="1162562" cy="11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121784" y="3419646"/>
            <a:ext cx="115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 BOTA</a:t>
            </a:r>
            <a:endParaRPr lang="es-MX" b="1" dirty="0"/>
          </a:p>
        </p:txBody>
      </p:sp>
      <p:pic>
        <p:nvPicPr>
          <p:cNvPr id="1039" name="Picture 15" descr="C:\Users\Usuario\Desktop\navidad\San-José.-José-de-Nazaret.-Padre-de-Jesús_50cf4a367594f-thumb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48" y="7252667"/>
            <a:ext cx="928688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694911" y="8439319"/>
            <a:ext cx="131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SAN JOSÉ</a:t>
            </a:r>
            <a:endParaRPr lang="es-MX" b="1" dirty="0"/>
          </a:p>
        </p:txBody>
      </p:sp>
      <p:pic>
        <p:nvPicPr>
          <p:cNvPr id="1040" name="Picture 16" descr="C:\Users\Usuario\Desktop\navidad\_Three%2520Wisemen%255B1%255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21" y="5571954"/>
            <a:ext cx="1248808" cy="10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099426" y="6536385"/>
            <a:ext cx="164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LOS REYES MAGOS</a:t>
            </a:r>
            <a:endParaRPr lang="es-MX" b="1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10" y="5760713"/>
            <a:ext cx="136525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21" y="5518366"/>
            <a:ext cx="1420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9" y="3898374"/>
            <a:ext cx="134778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5" y="5119922"/>
            <a:ext cx="1603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Usuario\Desktop\navidad\medium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79" y="4030786"/>
            <a:ext cx="1366387" cy="10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697834" y="5171361"/>
            <a:ext cx="12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ATOLE</a:t>
            </a:r>
            <a:endParaRPr lang="es-MX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325" y="611559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6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89" y="5580112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339752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7458071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2303239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7" y="3966939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93" y="7236296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78" y="7236296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30" y="3935379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86" y="5638949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84" y="2464370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93" y="5778546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08" y="7333036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67" y="2303239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6" y="5743641"/>
            <a:ext cx="1408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7" y="3999533"/>
            <a:ext cx="15541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13" y="4068842"/>
            <a:ext cx="16891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299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9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580112"/>
            <a:ext cx="14573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92" y="2363550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43" y="3839438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52" y="7308304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5" y="7285789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" y="2363549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79" y="5628530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73" y="4003436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73" y="2302738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5" y="5660490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66" y="5660490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52" y="7366247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8" y="4046298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3923928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7" y="7308304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29" y="2350715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693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8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8" y="7164288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995936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8" y="2368749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8" y="7226301"/>
            <a:ext cx="12858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47" y="3936301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6" y="2295525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79" y="7257925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62" y="5677707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98" y="5655266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55" y="2295525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86" y="7285142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16" y="4129217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1" y="5679079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310" y="5659636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59" y="4044950"/>
            <a:ext cx="1408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2311424"/>
            <a:ext cx="15795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097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3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7164288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9" y="3926507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2" y="2301216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9" y="7255166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43" y="7198637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41" y="5652120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29" y="2316226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2" y="2261459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68" y="2377416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231" y="5694982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17" y="3987940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10" y="7389309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4" y="5681953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80" y="3927679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03" y="4009504"/>
            <a:ext cx="1408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1520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31" y="5508104"/>
            <a:ext cx="1534000" cy="16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264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7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7258165"/>
            <a:ext cx="14382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23" y="2404244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4067944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56" y="7258165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7" y="2404244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55" y="3988569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55" y="7330774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7" y="7345855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50" y="5707175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04" y="2282006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97" y="4098106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80" y="5626176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05" y="5691302"/>
            <a:ext cx="1616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364487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5" y="5742063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54" y="4003650"/>
            <a:ext cx="16891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667" y="755576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9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68" y="7254979"/>
            <a:ext cx="14573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488989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75" y="2296741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49" y="3923928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7275616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6" y="2295525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09" y="7233547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50" y="2295525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43" y="5662275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51" y="7244660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86" y="5567646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74" y="3954462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09" y="5671447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0" y="4019938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11" y="4019938"/>
            <a:ext cx="1408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81" y="2301875"/>
            <a:ext cx="15541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103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9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7" y="5502622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6" y="2498177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49" y="2379114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0" y="7292975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28" y="4053889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7" y="4053889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69" y="7244556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15" y="2267744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75" y="2315615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61" y="5698228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80" y="7393780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4" y="5702991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94" y="4019001"/>
            <a:ext cx="1616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52" y="5702991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48" y="4056526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8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88" y="7227015"/>
            <a:ext cx="1406525" cy="15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013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4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08104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339752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" y="7226301"/>
            <a:ext cx="12858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48" y="2339752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59" y="4003452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47" y="7249665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77" y="7249665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47" y="2388170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5587777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1" y="5686374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4075197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82" y="2339603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8" y="4036789"/>
            <a:ext cx="14081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96" y="7249665"/>
            <a:ext cx="15541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58" y="5676073"/>
            <a:ext cx="168910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3940225"/>
            <a:ext cx="15795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831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71" y="7229392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9" y="2411760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5661049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90" y="2377277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3923928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9" y="7329488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1" y="5630491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640" y="5630491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6" y="4021559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8" y="2367541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3" y="4040702"/>
            <a:ext cx="1616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77" y="7325941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23" y="7388142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20" y="5697166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517" y="2377277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80" y="4027116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2" y="2227581"/>
            <a:ext cx="6530107" cy="662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46" y="245641"/>
            <a:ext cx="27066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819" y="755576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91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5724128"/>
            <a:ext cx="14382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9" y="3926507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51" y="2299320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2" y="7303691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51" y="7224316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14" y="2299320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42" y="7206854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1" y="2228676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42" y="5676399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42" y="3926507"/>
            <a:ext cx="1457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51" y="7341668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79" y="5652120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0" y="5609429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06" y="2299320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30" y="4024967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42" y="4124359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199" y="755576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8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Desktop\navidad\Dibujos-de-reyes-magos-de-oriente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r="33081"/>
          <a:stretch/>
        </p:blipFill>
        <p:spPr bwMode="auto">
          <a:xfrm>
            <a:off x="675364" y="2456133"/>
            <a:ext cx="647284" cy="12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80155" y="3384566"/>
            <a:ext cx="1368152" cy="36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MELCHOR</a:t>
            </a:r>
            <a:endParaRPr lang="es-MX" b="1" dirty="0"/>
          </a:p>
        </p:txBody>
      </p:sp>
      <p:pic>
        <p:nvPicPr>
          <p:cNvPr id="3" name="Picture 2" descr="C:\Users\Usuario\Desktop\navidad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12" y="4071148"/>
            <a:ext cx="1385888" cy="10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447466" y="5216136"/>
            <a:ext cx="160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LOS TAMALES</a:t>
            </a:r>
            <a:endParaRPr lang="es-MX" b="1" dirty="0"/>
          </a:p>
        </p:txBody>
      </p:sp>
      <p:pic>
        <p:nvPicPr>
          <p:cNvPr id="2051" name="Picture 3" descr="C:\Users\Usuario\Desktop\navidad\descarga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6" y="5724128"/>
            <a:ext cx="1392863" cy="110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10107" y="68282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BELEN</a:t>
            </a:r>
            <a:endParaRPr lang="es-MX" b="1" dirty="0"/>
          </a:p>
        </p:txBody>
      </p:sp>
      <p:pic>
        <p:nvPicPr>
          <p:cNvPr id="2052" name="Picture 4" descr="C:\Users\Usuario\Desktop\navidad\18047086-illustration-of-cute-donkey-carto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57" y="5834235"/>
            <a:ext cx="1345200" cy="12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759720" y="5629034"/>
            <a:ext cx="91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LA MULA</a:t>
            </a:r>
            <a:endParaRPr lang="es-MX" b="1" dirty="0"/>
          </a:p>
        </p:txBody>
      </p:sp>
      <p:pic>
        <p:nvPicPr>
          <p:cNvPr id="2053" name="Picture 5" descr="C:\Users\Usuario\Desktop\navidad\14-divertidas-bolsas-1-42044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55" y="2771798"/>
            <a:ext cx="903929" cy="110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067037" y="2413573"/>
            <a:ext cx="156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LOS BOLOS</a:t>
            </a:r>
            <a:endParaRPr lang="es-MX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93" y="7547994"/>
            <a:ext cx="13049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405" y="7131666"/>
            <a:ext cx="13954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Usuario\Desktop\navidad\images (4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21" y="5629034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844824" y="6700597"/>
            <a:ext cx="162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NIÑO DIOS</a:t>
            </a:r>
            <a:endParaRPr lang="es-MX" b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24" y="2363223"/>
            <a:ext cx="14636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89" y="3183549"/>
            <a:ext cx="15795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Usuario\Desktop\Natal-4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5" y="4033246"/>
            <a:ext cx="1134140" cy="12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17175" y="5216136"/>
            <a:ext cx="139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DUENDE</a:t>
            </a:r>
            <a:endParaRPr lang="es-MX" b="1" dirty="0"/>
          </a:p>
        </p:txBody>
      </p:sp>
      <p:pic>
        <p:nvPicPr>
          <p:cNvPr id="2060" name="Picture 12" descr="C:\Users\Usuario\Desktop\pino-de-navida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7535500"/>
            <a:ext cx="1264685" cy="126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04664" y="7363328"/>
            <a:ext cx="143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PINO</a:t>
            </a:r>
            <a:endParaRPr lang="es-MX" b="1" dirty="0"/>
          </a:p>
        </p:txBody>
      </p:sp>
      <p:pic>
        <p:nvPicPr>
          <p:cNvPr id="2061" name="Picture 13" descr="C:\Users\Usuario\Desktop\animalitosdebelenparaimprimir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93" y="5632555"/>
            <a:ext cx="1220207" cy="1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933056" y="6838205"/>
            <a:ext cx="154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BUEY</a:t>
            </a:r>
            <a:endParaRPr lang="es-MX" b="1" dirty="0"/>
          </a:p>
        </p:txBody>
      </p:sp>
      <p:pic>
        <p:nvPicPr>
          <p:cNvPr id="2062" name="Picture 14" descr="C:\Users\Usuario\Desktop\pinat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29" y="4021510"/>
            <a:ext cx="1237266" cy="12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5321232" y="5216136"/>
            <a:ext cx="140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 PIÑATA</a:t>
            </a:r>
            <a:endParaRPr lang="es-MX" b="1" dirty="0"/>
          </a:p>
        </p:txBody>
      </p:sp>
      <p:pic>
        <p:nvPicPr>
          <p:cNvPr id="2063" name="Picture 15" descr="C:\Users\Usuario\Desktop\400_F_47248583_Y6AagW8bgnQvAmaQh4yV19VzAA7AaY1z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64" y="397741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861494" y="4986224"/>
            <a:ext cx="157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LA CENA DE NAVIDAD</a:t>
            </a:r>
            <a:endParaRPr lang="es-MX" b="1" dirty="0"/>
          </a:p>
        </p:txBody>
      </p:sp>
      <p:pic>
        <p:nvPicPr>
          <p:cNvPr id="2064" name="Picture 16" descr="C:\Users\Usuario\Desktop\navidad\images (5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34" y="2320771"/>
            <a:ext cx="1412842" cy="1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505405" y="3567724"/>
            <a:ext cx="154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ELEFANTE</a:t>
            </a:r>
            <a:endParaRPr lang="es-MX" b="1" dirty="0"/>
          </a:p>
        </p:txBody>
      </p:sp>
      <p:pic>
        <p:nvPicPr>
          <p:cNvPr id="2065" name="Picture 17" descr="C:\Users\Usuario\Desktop\caballo-triste-animales-la-granja-pintado-por-alejandraf-977729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94" y="7388557"/>
            <a:ext cx="1305852" cy="102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018754" y="8434343"/>
            <a:ext cx="157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CABALLO</a:t>
            </a:r>
            <a:endParaRPr lang="es-MX" b="1" dirty="0"/>
          </a:p>
        </p:txBody>
      </p:sp>
      <p:pic>
        <p:nvPicPr>
          <p:cNvPr id="1026" name="Picture 2" descr="C:\Users\Usuario\Desktop\images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32" y="7268595"/>
            <a:ext cx="1257300" cy="11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168842" y="8520462"/>
            <a:ext cx="151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 CHIMENEA</a:t>
            </a:r>
            <a:endParaRPr lang="es-MX" b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8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955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3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18446"/>
            <a:ext cx="17256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7189180"/>
            <a:ext cx="16700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5652120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9" y="2434685"/>
            <a:ext cx="1633537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03" y="7230093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1" y="3884569"/>
            <a:ext cx="12858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14" y="2257425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2" y="2303716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82" y="5624338"/>
            <a:ext cx="16224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45" y="4067795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14" y="5703714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7248021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189" y="3918446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5" y="5684951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45" y="2287841"/>
            <a:ext cx="1444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8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50" y="7315820"/>
            <a:ext cx="1355218" cy="148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458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3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04664" y="723218"/>
            <a:ext cx="2736304" cy="38164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39" y="683568"/>
            <a:ext cx="28098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4924941"/>
            <a:ext cx="28098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4932040"/>
            <a:ext cx="28098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uario\Desktop\navidad\_Three%2520Wisemen%255B1%25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62" y="2051720"/>
            <a:ext cx="2431107" cy="24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40629" y="827584"/>
            <a:ext cx="2431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LOS REYES MAGOS</a:t>
            </a:r>
            <a:endParaRPr lang="es-MX" sz="3200" b="1" dirty="0"/>
          </a:p>
        </p:txBody>
      </p:sp>
      <p:pic>
        <p:nvPicPr>
          <p:cNvPr id="11267" name="Picture 3" descr="C:\Users\Usuario\Desktop\navidad\14-divertidas-bolsas-1-42044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4" y="1619672"/>
            <a:ext cx="2312664" cy="28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068664" y="916630"/>
            <a:ext cx="231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LOS BOLOS</a:t>
            </a:r>
            <a:endParaRPr lang="es-MX" sz="2800" b="1" dirty="0"/>
          </a:p>
        </p:txBody>
      </p:sp>
      <p:pic>
        <p:nvPicPr>
          <p:cNvPr id="11268" name="Picture 4" descr="C:\Users\Usuario\Desktop\navidad\400_F_45558848_lGMMarm4eFb1IadI1ugCtHAXtfJDMQe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4" y="6372006"/>
            <a:ext cx="2387638" cy="22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0629" y="5543386"/>
            <a:ext cx="265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SANTA CLAUS</a:t>
            </a:r>
            <a:endParaRPr lang="es-MX" sz="3200" b="1" dirty="0"/>
          </a:p>
        </p:txBody>
      </p:sp>
      <p:pic>
        <p:nvPicPr>
          <p:cNvPr id="11269" name="Picture 5" descr="C:\Users\Usuario\Desktop\navidad\LISTAS\400_F_47248583_Y6AagW8bgnQvAmaQh4yV19VzAA7AaY1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4" y="6128160"/>
            <a:ext cx="2420473" cy="242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005064" y="5148064"/>
            <a:ext cx="2420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LA CENA DE NAVIDAD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4241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28098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76" y="25152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6" y="4572208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76" y="4592294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uario\Desktop\navidad\18047086-illustration-of-cute-donkey-carto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644526"/>
            <a:ext cx="2387622" cy="227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13386" y="444197"/>
            <a:ext cx="173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LA MULA</a:t>
            </a:r>
          </a:p>
        </p:txBody>
      </p:sp>
      <p:pic>
        <p:nvPicPr>
          <p:cNvPr id="1030" name="Picture 6" descr="C:\Users\Usuario\Desktop\navidad\acebodenavidadparaimprimir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77" y="16445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893509" y="755576"/>
            <a:ext cx="2271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ACEBO NAVIDEÑO</a:t>
            </a:r>
            <a:endParaRPr lang="es-MX" sz="2800" b="1" dirty="0"/>
          </a:p>
        </p:txBody>
      </p:sp>
      <p:pic>
        <p:nvPicPr>
          <p:cNvPr id="1031" name="Picture 7" descr="C:\Users\Usuario\Desktop\navidad\Angel02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5651512"/>
            <a:ext cx="1924948" cy="265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20688" y="4923329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EL ANGEL</a:t>
            </a:r>
            <a:endParaRPr lang="es-MX" sz="3200" b="1" dirty="0"/>
          </a:p>
        </p:txBody>
      </p:sp>
      <p:pic>
        <p:nvPicPr>
          <p:cNvPr id="1032" name="Picture 8" descr="C:\Users\Usuario\Desktop\navidad\animalitosdebelenparaimprimir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77" y="6043037"/>
            <a:ext cx="2428610" cy="220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605477" y="514980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EL BUEY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16182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86003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08" y="4860031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Usuario\Desktop\navidad\bastón-de-caramelo-de-la-navidad-11732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8"/>
          <a:stretch/>
        </p:blipFill>
        <p:spPr bwMode="auto">
          <a:xfrm>
            <a:off x="494063" y="6005380"/>
            <a:ext cx="2057552" cy="26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3" y="4860032"/>
            <a:ext cx="219426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Usuario\Desktop\navidad\burro-17253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3" y="1458441"/>
            <a:ext cx="2536425" cy="23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7878" y="685309"/>
            <a:ext cx="214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EL BURRO</a:t>
            </a:r>
            <a:endParaRPr lang="es-MX" sz="3600" b="1" dirty="0"/>
          </a:p>
        </p:txBody>
      </p:sp>
      <p:pic>
        <p:nvPicPr>
          <p:cNvPr id="2057" name="Picture 9" descr="C:\Users\Usuario\Desktop\navidad\c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22" y="6228184"/>
            <a:ext cx="2530714" cy="25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102642" y="5359049"/>
            <a:ext cx="217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LA BOTA</a:t>
            </a:r>
            <a:endParaRPr lang="es-MX" sz="3600" b="1" dirty="0"/>
          </a:p>
        </p:txBody>
      </p:sp>
      <p:pic>
        <p:nvPicPr>
          <p:cNvPr id="2058" name="Picture 10" descr="C:\Users\Usuario\Desktop\navidad\caballo-triste-animales-la-granja-pintado-por-alejandraf-97772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1559469"/>
            <a:ext cx="2473066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902744" y="387135"/>
            <a:ext cx="235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EL CABALLO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37916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95536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06" y="395536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486003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06" y="486003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Usuario\Desktop\navidad\campa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2" y="1907704"/>
            <a:ext cx="2381554" cy="20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1382" y="683568"/>
            <a:ext cx="2237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LAS CAMPANAS</a:t>
            </a:r>
            <a:endParaRPr lang="es-MX" sz="3200" b="1" dirty="0"/>
          </a:p>
        </p:txBody>
      </p:sp>
      <p:pic>
        <p:nvPicPr>
          <p:cNvPr id="3079" name="Picture 7" descr="C:\Users\Usuario\Desktop\navidad\can-stock-photo_csp49461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"/>
          <a:stretch/>
        </p:blipFill>
        <p:spPr bwMode="auto">
          <a:xfrm>
            <a:off x="3573016" y="1987421"/>
            <a:ext cx="2448586" cy="208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789040" y="683568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EL TAMBOR</a:t>
            </a:r>
            <a:endParaRPr lang="es-MX" sz="3600" b="1" dirty="0"/>
          </a:p>
        </p:txBody>
      </p:sp>
      <p:pic>
        <p:nvPicPr>
          <p:cNvPr id="3080" name="Picture 8" descr="C:\Users\Usuario\Desktop\navidad\can-stock-photo_csp107050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9"/>
          <a:stretch/>
        </p:blipFill>
        <p:spPr bwMode="auto">
          <a:xfrm>
            <a:off x="3584314" y="5988814"/>
            <a:ext cx="2492896" cy="26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656322" y="5292080"/>
            <a:ext cx="2148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EL BUZON</a:t>
            </a:r>
            <a:endParaRPr lang="es-MX" sz="3200" b="1" dirty="0"/>
          </a:p>
        </p:txBody>
      </p:sp>
      <p:pic>
        <p:nvPicPr>
          <p:cNvPr id="3081" name="Picture 9" descr="C:\Users\Usuario\Desktop\navidad\Christmas Moo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6060822"/>
            <a:ext cx="2537722" cy="247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71382" y="5292080"/>
            <a:ext cx="223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/>
              <a:t>EL RENO</a:t>
            </a:r>
            <a:endParaRPr lang="es-MX" sz="3600" b="1" dirty="0"/>
          </a:p>
        </p:txBody>
      </p:sp>
    </p:spTree>
    <p:extLst>
      <p:ext uri="{BB962C8B-B14F-4D97-AF65-F5344CB8AC3E}">
        <p14:creationId xmlns:p14="http://schemas.microsoft.com/office/powerpoint/2010/main" val="2776380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75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88024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3" y="4788023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Usuario\Desktop\navidad\christmas-lantern-59438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0" y="1077888"/>
            <a:ext cx="2137692" cy="28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99220" y="611560"/>
            <a:ext cx="213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LA FAROLA</a:t>
            </a:r>
            <a:endParaRPr lang="es-MX" sz="3200" b="1" dirty="0"/>
          </a:p>
        </p:txBody>
      </p:sp>
      <p:pic>
        <p:nvPicPr>
          <p:cNvPr id="4103" name="Picture 7" descr="C:\Users\Usuario\Desktop\navidad\descarga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45" y="205169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45" y="465820"/>
            <a:ext cx="256461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C:\Users\Usuario\Desktop\navidad\descarga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6" y="6588224"/>
            <a:ext cx="254692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" y="5292080"/>
            <a:ext cx="3069553" cy="111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C:\Users\Usuario\Desktop\navidad\descarga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6774507"/>
            <a:ext cx="245781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44" y="5123929"/>
            <a:ext cx="2961870" cy="14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495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77" y="239354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" y="457200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5" y="457200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C:\Users\Usuario\Desktop\navidad\descarga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3" y="2080270"/>
            <a:ext cx="24384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" y="755576"/>
            <a:ext cx="333412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C:\Users\Usuario\Desktop\navidad\descarga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83" y="1907704"/>
            <a:ext cx="246697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59" y="559743"/>
            <a:ext cx="4235523" cy="147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C:\Users\Usuario\Desktop\navidad\devil-29973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5" y="5706214"/>
            <a:ext cx="2288341" cy="253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27045" y="4998772"/>
            <a:ext cx="2072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EL DIABLO</a:t>
            </a:r>
            <a:endParaRPr lang="es-MX" sz="3200" b="1" dirty="0"/>
          </a:p>
        </p:txBody>
      </p:sp>
      <p:pic>
        <p:nvPicPr>
          <p:cNvPr id="5131" name="Picture 11" descr="C:\Users\Usuario\Desktop\navidad\dibujosdebolasdenavidadparaimprimir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14" y="6428629"/>
            <a:ext cx="2382912" cy="18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80" y="4892615"/>
            <a:ext cx="3138184" cy="138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407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06" y="251728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4" y="493204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76" y="4932039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Usuario\Desktop\navidad\dibujosdelucesdenavidadparaimprimi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2" y="1907878"/>
            <a:ext cx="2504124" cy="20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186" y="375255"/>
            <a:ext cx="3893672" cy="18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85" y="523501"/>
            <a:ext cx="1509315" cy="303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82" y="3326153"/>
            <a:ext cx="1950507" cy="110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3" y="5580112"/>
            <a:ext cx="2805113" cy="290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91" y="5272966"/>
            <a:ext cx="3012810" cy="339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981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5152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1" y="25152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8" y="486003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3" y="4820483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539552"/>
            <a:ext cx="24797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7" y="5275850"/>
            <a:ext cx="2505817" cy="30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24" y="5148064"/>
            <a:ext cx="2485588" cy="323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8"/>
          <a:stretch/>
        </p:blipFill>
        <p:spPr bwMode="auto">
          <a:xfrm>
            <a:off x="407863" y="1762297"/>
            <a:ext cx="2805113" cy="198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48680" y="758478"/>
            <a:ext cx="2289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FAMILIA CASILLAS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34374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251519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3" y="493204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3" y="493204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3" y="940054"/>
            <a:ext cx="2609873" cy="277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715212"/>
            <a:ext cx="3024913" cy="313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9" y="5438856"/>
            <a:ext cx="2615035" cy="280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C:\Users\Usuario\Desktop\navidad\images (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25" y="6742761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401" y="5543908"/>
            <a:ext cx="2862533" cy="12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42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Desktop\navidad\Dibujos-de-reyes-magos-de-oriente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4"/>
          <a:stretch/>
        </p:blipFill>
        <p:spPr bwMode="auto">
          <a:xfrm>
            <a:off x="2225826" y="3986406"/>
            <a:ext cx="570241" cy="11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76227" y="51259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BALTASAR</a:t>
            </a:r>
            <a:endParaRPr lang="es-MX" b="1" dirty="0"/>
          </a:p>
        </p:txBody>
      </p:sp>
      <p:pic>
        <p:nvPicPr>
          <p:cNvPr id="2050" name="Picture 2" descr="C:\Users\Usuario\Desktop\navidad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5957221"/>
            <a:ext cx="1291774" cy="11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784670" y="577255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VELAS</a:t>
            </a:r>
            <a:endParaRPr lang="es-MX" b="1" dirty="0"/>
          </a:p>
        </p:txBody>
      </p:sp>
      <p:pic>
        <p:nvPicPr>
          <p:cNvPr id="2051" name="Picture 3" descr="C:\Users\Usuario\Desktop\christmas-lantern-5943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2267744"/>
            <a:ext cx="103022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43106" y="345467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LA FAROLA</a:t>
            </a:r>
            <a:endParaRPr lang="es-MX" b="1" dirty="0"/>
          </a:p>
        </p:txBody>
      </p:sp>
      <p:pic>
        <p:nvPicPr>
          <p:cNvPr id="2052" name="Picture 4" descr="C:\Users\Usuario\Desktop\400_F_45558848_lGMMarm4eFb1IadI1ugCtHAXtfJDMQe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0" y="7263324"/>
            <a:ext cx="1183736" cy="11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43105" y="8370117"/>
            <a:ext cx="173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SANTA CLAUS</a:t>
            </a:r>
            <a:endParaRPr lang="es-MX" b="1" dirty="0"/>
          </a:p>
        </p:txBody>
      </p:sp>
      <p:pic>
        <p:nvPicPr>
          <p:cNvPr id="2053" name="Picture 5" descr="C:\Users\Usuario\Desktop\trine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93" y="2326883"/>
            <a:ext cx="1306398" cy="111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157193" y="3496057"/>
            <a:ext cx="130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TRINEO</a:t>
            </a:r>
            <a:endParaRPr lang="es-MX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20" y="5895432"/>
            <a:ext cx="10175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32" y="5635820"/>
            <a:ext cx="18049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Usuario\Desktop\navidad\can-stock-photo_csp10705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62" y="7274872"/>
            <a:ext cx="1168259" cy="127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340780" y="8391364"/>
            <a:ext cx="130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BUZON</a:t>
            </a:r>
            <a:endParaRPr lang="es-MX" b="1" dirty="0"/>
          </a:p>
        </p:txBody>
      </p:sp>
      <p:pic>
        <p:nvPicPr>
          <p:cNvPr id="2057" name="Picture 9" descr="C:\Users\Usuario\Desktop\dibujosdelucesdenavidadparaimprimir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61" y="2397438"/>
            <a:ext cx="1372678" cy="100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601221" y="3219058"/>
            <a:ext cx="164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LUCES DE NAVIDAD</a:t>
            </a:r>
            <a:endParaRPr lang="es-MX" b="1" dirty="0"/>
          </a:p>
        </p:txBody>
      </p:sp>
      <p:pic>
        <p:nvPicPr>
          <p:cNvPr id="2058" name="Picture 10" descr="C:\Users\Usuario\Desktop\acebodenavidadparaimprimir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8" y="396160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69369" y="4696350"/>
            <a:ext cx="1571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ACEBO NAVIDEÑO</a:t>
            </a:r>
            <a:endParaRPr lang="es-MX" b="1" dirty="0"/>
          </a:p>
        </p:txBody>
      </p:sp>
      <p:pic>
        <p:nvPicPr>
          <p:cNvPr id="2059" name="Picture 11" descr="C:\Users\Usuario\Desktop\navidad\tren-de-la-navidad-3341577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70" y="4061089"/>
            <a:ext cx="1411920" cy="61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768326" y="4935717"/>
            <a:ext cx="147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TREN</a:t>
            </a:r>
            <a:endParaRPr lang="es-MX" b="1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90" y="5522584"/>
            <a:ext cx="134778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97" y="6769611"/>
            <a:ext cx="1603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44" y="2397438"/>
            <a:ext cx="8715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58" y="3158048"/>
            <a:ext cx="1689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82" y="7493600"/>
            <a:ext cx="1347787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58" y="7152385"/>
            <a:ext cx="914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24" y="4012824"/>
            <a:ext cx="11334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97" y="5211450"/>
            <a:ext cx="14446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7" y="5810948"/>
            <a:ext cx="1158875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6" y="5491628"/>
            <a:ext cx="15668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00" y="7263324"/>
            <a:ext cx="11652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70" y="8378764"/>
            <a:ext cx="12065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756" y="611560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3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23528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323528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486003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08" y="4860031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4" y="683568"/>
            <a:ext cx="2693659" cy="342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03" y="759222"/>
            <a:ext cx="279402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0" y="5004048"/>
            <a:ext cx="293685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 descr="C:\Users\Usuario\Desktop\navidad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9" y="6444208"/>
            <a:ext cx="2403017" cy="204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Usuario\Desktop\navidad\imag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38" y="5940152"/>
            <a:ext cx="2287251" cy="25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99" y="5129031"/>
            <a:ext cx="2706864" cy="82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996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98" y="4693974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2440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06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C:\Users\Usuario\Desktop\navidad\man_castanuelas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3" y="1187624"/>
            <a:ext cx="2067624" cy="266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95536"/>
            <a:ext cx="3169895" cy="87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C:\Users\Usuario\Desktop\navidad\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2" y="6525837"/>
            <a:ext cx="2521887" cy="17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7" y="5220072"/>
            <a:ext cx="310073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 descr="C:\Users\Usuario\Desktop\navidad\N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91" y="1835696"/>
            <a:ext cx="2447926" cy="201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46" y="703493"/>
            <a:ext cx="2559198" cy="9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 descr="C:\Users\Usuario\Desktop\navidad\Natal-4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54" y="5796136"/>
            <a:ext cx="2263947" cy="25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02" y="4950938"/>
            <a:ext cx="2620920" cy="89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482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32657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3" y="323528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5020479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88" y="5041168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C:\Users\Usuario\Desktop\navidad\ovejas-del-corral-que-comen-la-hierba-191348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7"/>
          <a:stretch/>
        </p:blipFill>
        <p:spPr bwMode="auto">
          <a:xfrm>
            <a:off x="448255" y="2106547"/>
            <a:ext cx="2450588" cy="19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2" y="899592"/>
            <a:ext cx="365411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C:\Users\Usuario\Desktop\navidad\pastorcit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98" y="2067470"/>
            <a:ext cx="2441214" cy="192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17" y="864820"/>
            <a:ext cx="3000327" cy="97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5527229"/>
            <a:ext cx="2456229" cy="314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60" y="5527229"/>
            <a:ext cx="2804140" cy="319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826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0" y="457200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23" y="4737446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15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79512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9" y="395536"/>
            <a:ext cx="277425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653" y="683568"/>
            <a:ext cx="259268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8" y="5290143"/>
            <a:ext cx="2582677" cy="279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5076056"/>
            <a:ext cx="2512074" cy="333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830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4748335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472440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06" y="258619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5152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0" y="1115616"/>
            <a:ext cx="2678613" cy="264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727576"/>
            <a:ext cx="2588295" cy="312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1" y="5121475"/>
            <a:ext cx="2532725" cy="321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39" y="4724400"/>
            <a:ext cx="4320854" cy="139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 descr="C:\Users\Usuario\Desktop\navidad\tren-de-la-navidad-3341577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8"/>
          <a:stretch/>
        </p:blipFill>
        <p:spPr bwMode="auto">
          <a:xfrm>
            <a:off x="3740210" y="6156176"/>
            <a:ext cx="2569110" cy="23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71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51520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4" y="5004048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94" y="395536"/>
            <a:ext cx="280511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8" y="795226"/>
            <a:ext cx="258582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94" y="795226"/>
            <a:ext cx="2709607" cy="321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2" y="5292081"/>
            <a:ext cx="3128944" cy="33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9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65" y="3995933"/>
            <a:ext cx="1311275" cy="16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22" y="7205623"/>
            <a:ext cx="172561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356046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3" y="7389672"/>
            <a:ext cx="14208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31" y="2368746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5594411"/>
            <a:ext cx="17557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5652120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97" y="2289370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31" y="3995933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32" y="7188820"/>
            <a:ext cx="1554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03" y="5628794"/>
            <a:ext cx="1579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56" y="7301565"/>
            <a:ext cx="1616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5" y="3984686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14" y="3997385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33" y="2282979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33" y="5570589"/>
            <a:ext cx="168275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0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491" y="611560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339752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05" y="7324601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45" y="5598988"/>
            <a:ext cx="14874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3" y="5678362"/>
            <a:ext cx="15240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02" y="4000815"/>
            <a:ext cx="1785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23" y="5586288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17" y="7245225"/>
            <a:ext cx="17256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88" y="2323727"/>
            <a:ext cx="1457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877892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07" y="7177722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16" y="2233239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55" y="3900018"/>
            <a:ext cx="161607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63" y="5504285"/>
            <a:ext cx="13954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17" y="2300602"/>
            <a:ext cx="16398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9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7308155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9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30" y="3900018"/>
            <a:ext cx="14938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201" y="611560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8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72" y="7236296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339752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99" y="5508104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4" y="3966939"/>
            <a:ext cx="14382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0" y="5635343"/>
            <a:ext cx="15906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09" y="5653801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393726"/>
            <a:ext cx="1785937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Usuario\Desktop\navidad\descarga (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47" y="3966940"/>
            <a:ext cx="1553705" cy="9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55228" y="4881246"/>
            <a:ext cx="152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EL NACIMIENTO</a:t>
            </a:r>
            <a:endParaRPr lang="es-MX" b="1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4" y="2399542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C:\Users\Usuario\Desktop\santa-hat-with-shadows_17-10250909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99" y="4084605"/>
            <a:ext cx="1311134" cy="9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117866" y="5125147"/>
            <a:ext cx="131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GORRO</a:t>
            </a:r>
            <a:endParaRPr lang="es-MX" b="1" dirty="0"/>
          </a:p>
        </p:txBody>
      </p:sp>
      <p:pic>
        <p:nvPicPr>
          <p:cNvPr id="4109" name="Picture 13" descr="C:\Users\Usuario\Desktop\navidad\can-stock-photo_csp494614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63" y="5627489"/>
            <a:ext cx="1125259" cy="117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216079" y="6804248"/>
            <a:ext cx="152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EL TAMBOR</a:t>
            </a:r>
            <a:endParaRPr lang="es-MX" b="1" dirty="0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99" y="7341906"/>
            <a:ext cx="1616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42" y="7272055"/>
            <a:ext cx="17859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3" y="4067652"/>
            <a:ext cx="167005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35" y="2369046"/>
            <a:ext cx="1670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3" y="7343525"/>
            <a:ext cx="1371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357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uario\Desktop\s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3976566"/>
            <a:ext cx="1401079" cy="8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907298" y="4752890"/>
            <a:ext cx="140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LOS NIÑOS CANTORES</a:t>
            </a:r>
            <a:endParaRPr lang="es-MX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7240035"/>
            <a:ext cx="1420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21" y="2235890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26" y="5616392"/>
            <a:ext cx="14081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7250380"/>
            <a:ext cx="14446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5" y="2297510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5" y="5580112"/>
            <a:ext cx="15541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88" y="3909045"/>
            <a:ext cx="15843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64" y="7300788"/>
            <a:ext cx="14938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13" y="2235890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60" y="5709465"/>
            <a:ext cx="168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3" y="3963020"/>
            <a:ext cx="172561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0" y="3944327"/>
            <a:ext cx="13652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99" y="2286398"/>
            <a:ext cx="12858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07" y="5616392"/>
            <a:ext cx="1927225" cy="15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89" y="7210623"/>
            <a:ext cx="1646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858" y="611560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6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uario\Desktop\devil-29973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15" y="5748300"/>
            <a:ext cx="1124970" cy="12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24107" y="6415897"/>
            <a:ext cx="100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EL </a:t>
            </a:r>
            <a:r>
              <a:rPr lang="es-ES" b="1" dirty="0" smtClean="0"/>
              <a:t>DIABLO</a:t>
            </a:r>
            <a:endParaRPr lang="es-MX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267744"/>
            <a:ext cx="17557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5543722"/>
            <a:ext cx="1590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8" y="7215063"/>
            <a:ext cx="1579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37" y="2316162"/>
            <a:ext cx="152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79" y="2267744"/>
            <a:ext cx="1420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339" y="3959397"/>
            <a:ext cx="14938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91" y="7278562"/>
            <a:ext cx="150653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0" y="3995936"/>
            <a:ext cx="13589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01" y="7313450"/>
            <a:ext cx="1292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96" y="5544578"/>
            <a:ext cx="16097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65" y="3779912"/>
            <a:ext cx="15970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94" y="3955296"/>
            <a:ext cx="15001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57" y="2290664"/>
            <a:ext cx="1676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37" y="7322181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" y="5623123"/>
            <a:ext cx="16525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258763"/>
            <a:ext cx="6565900" cy="8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599" y="683568"/>
            <a:ext cx="63103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40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170</Words>
  <Application>Microsoft Office PowerPoint</Application>
  <PresentationFormat>Presentación en pantalla (4:3)</PresentationFormat>
  <Paragraphs>78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Luffi</cp:lastModifiedBy>
  <cp:revision>70</cp:revision>
  <cp:lastPrinted>2014-11-18T17:16:32Z</cp:lastPrinted>
  <dcterms:created xsi:type="dcterms:W3CDTF">2014-11-18T16:36:17Z</dcterms:created>
  <dcterms:modified xsi:type="dcterms:W3CDTF">2018-12-24T15:54:34Z</dcterms:modified>
</cp:coreProperties>
</file>